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552" r:id="rId2"/>
    <p:sldId id="523" r:id="rId3"/>
    <p:sldId id="553" r:id="rId4"/>
    <p:sldId id="554" r:id="rId5"/>
    <p:sldId id="544" r:id="rId6"/>
    <p:sldId id="550" r:id="rId7"/>
    <p:sldId id="551" r:id="rId8"/>
    <p:sldId id="545" r:id="rId9"/>
    <p:sldId id="548" r:id="rId10"/>
    <p:sldId id="546" r:id="rId11"/>
    <p:sldId id="547" r:id="rId12"/>
    <p:sldId id="54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77" d="100"/>
          <a:sy n="77" d="100"/>
        </p:scale>
        <p:origin x="200" y="5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C286D9-569F-4869-AE8F-00BB54BB859F}" type="datetimeFigureOut">
              <a:rPr lang="en-US" smtClean="0"/>
              <a:t>6/18/17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609482-B3BE-40F9-9B6D-8F0230D9B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586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0D0A-F066-441D-AF35-83C2EAAD0FE6}" type="datetimeFigureOut">
              <a:rPr lang="en-US" smtClean="0"/>
              <a:t>6/18/17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6197D-FC5A-4226-A5A6-7E4C7EA13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88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0D0A-F066-441D-AF35-83C2EAAD0FE6}" type="datetimeFigureOut">
              <a:rPr lang="en-US" smtClean="0"/>
              <a:t>6/18/17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6197D-FC5A-4226-A5A6-7E4C7EA13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13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0D0A-F066-441D-AF35-83C2EAAD0FE6}" type="datetimeFigureOut">
              <a:rPr lang="en-US" smtClean="0"/>
              <a:t>6/18/17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6197D-FC5A-4226-A5A6-7E4C7EA13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084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0D0A-F066-441D-AF35-83C2EAAD0FE6}" type="datetimeFigureOut">
              <a:rPr lang="en-US" smtClean="0"/>
              <a:t>6/18/17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6197D-FC5A-4226-A5A6-7E4C7EA13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51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0D0A-F066-441D-AF35-83C2EAAD0FE6}" type="datetimeFigureOut">
              <a:rPr lang="en-US" smtClean="0"/>
              <a:t>6/18/17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6197D-FC5A-4226-A5A6-7E4C7EA13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999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0D0A-F066-441D-AF35-83C2EAAD0FE6}" type="datetimeFigureOut">
              <a:rPr lang="en-US" smtClean="0"/>
              <a:t>6/18/17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6197D-FC5A-4226-A5A6-7E4C7EA13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704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0D0A-F066-441D-AF35-83C2EAAD0FE6}" type="datetimeFigureOut">
              <a:rPr lang="en-US" smtClean="0"/>
              <a:t>6/18/17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6197D-FC5A-4226-A5A6-7E4C7EA13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118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0D0A-F066-441D-AF35-83C2EAAD0FE6}" type="datetimeFigureOut">
              <a:rPr lang="en-US" smtClean="0"/>
              <a:t>6/18/17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6197D-FC5A-4226-A5A6-7E4C7EA13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23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0D0A-F066-441D-AF35-83C2EAAD0FE6}" type="datetimeFigureOut">
              <a:rPr lang="en-US" smtClean="0"/>
              <a:t>6/18/17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6197D-FC5A-4226-A5A6-7E4C7EA13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91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0D0A-F066-441D-AF35-83C2EAAD0FE6}" type="datetimeFigureOut">
              <a:rPr lang="en-US" smtClean="0"/>
              <a:t>6/18/17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6197D-FC5A-4226-A5A6-7E4C7EA13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568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0D0A-F066-441D-AF35-83C2EAAD0FE6}" type="datetimeFigureOut">
              <a:rPr lang="en-US" smtClean="0"/>
              <a:t>6/18/17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6197D-FC5A-4226-A5A6-7E4C7EA13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01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300D0A-F066-441D-AF35-83C2EAAD0FE6}" type="datetimeFigureOut">
              <a:rPr lang="en-US" smtClean="0"/>
              <a:t>6/18/17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6197D-FC5A-4226-A5A6-7E4C7EA13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660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77688" y="2028306"/>
            <a:ext cx="7514706" cy="1938992"/>
          </a:xfrm>
          <a:prstGeom prst="rect">
            <a:avLst/>
          </a:prstGeom>
          <a:noFill/>
          <a:effectLst>
            <a:reflection stA="20000" endPos="650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R-CHIVE 2017</a:t>
            </a:r>
          </a:p>
          <a:p>
            <a:pPr algn="ctr"/>
            <a:endParaRPr lang="en-US" sz="2400" dirty="0" smtClean="0">
              <a:solidFill>
                <a:schemeClr val="bg1"/>
              </a:solidFill>
            </a:endParaRPr>
          </a:p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The Art of Discovery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alphaModFix amt="6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0980"/>
                    </a14:imgEffect>
                    <a14:imgEffect>
                      <a14:saturation sat="6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377530" cy="6858000"/>
          </a:xfrm>
          <a:prstGeom prst="rect">
            <a:avLst/>
          </a:prstGeom>
          <a:effectLst>
            <a:reflection endPos="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1463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6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6320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900" y="0"/>
            <a:ext cx="69300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167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999" y="83124"/>
            <a:ext cx="6876011" cy="687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1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278" y="640038"/>
            <a:ext cx="8089381" cy="538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66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930" y="272221"/>
            <a:ext cx="9594574" cy="634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066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456" y="0"/>
            <a:ext cx="9907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0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William_Henry_Fox_Talbot,_by_John_Moffat,_186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371" y="0"/>
            <a:ext cx="542219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92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Pringshei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287" y="770083"/>
            <a:ext cx="3009831" cy="40400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Gradenwit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539"/>
          <a:stretch>
            <a:fillRect/>
          </a:stretch>
        </p:blipFill>
        <p:spPr bwMode="auto">
          <a:xfrm>
            <a:off x="6851373" y="830798"/>
            <a:ext cx="3774523" cy="39186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92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n-route-to-sinai_persis_mrs_bensly_agnes_rendel_ahm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1" t="12671" r="27821"/>
          <a:stretch>
            <a:fillRect/>
          </a:stretch>
        </p:blipFill>
        <p:spPr bwMode="auto">
          <a:xfrm>
            <a:off x="2650558" y="0"/>
            <a:ext cx="7035443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27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Kogel_1920_camera_Figure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2" t="8075" r="3835" b="14522"/>
          <a:stretch>
            <a:fillRect/>
          </a:stretch>
        </p:blipFill>
        <p:spPr bwMode="auto">
          <a:xfrm>
            <a:off x="2149201" y="784499"/>
            <a:ext cx="7926107" cy="5086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756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900" y="0"/>
            <a:ext cx="5376200" cy="671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911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8305</TotalTime>
  <Words>6</Words>
  <Application>Microsoft Macintosh PowerPoint</Application>
  <PresentationFormat>Widescreen</PresentationFormat>
  <Paragraphs>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Chet Van Duzer</dc:creator>
  <cp:lastModifiedBy>Microsoft Office User</cp:lastModifiedBy>
  <cp:revision>181</cp:revision>
  <dcterms:created xsi:type="dcterms:W3CDTF">2015-02-21T15:48:27Z</dcterms:created>
  <dcterms:modified xsi:type="dcterms:W3CDTF">2017-06-19T02:44:13Z</dcterms:modified>
</cp:coreProperties>
</file>